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75" r:id="rId2"/>
    <p:sldId id="276" r:id="rId3"/>
    <p:sldId id="257" r:id="rId4"/>
    <p:sldId id="265" r:id="rId5"/>
    <p:sldId id="266" r:id="rId6"/>
    <p:sldId id="272" r:id="rId7"/>
    <p:sldId id="273" r:id="rId8"/>
    <p:sldId id="274"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9"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76200-749E-4E2A-9E12-30561789959C}" v="1" dt="2025-06-10T07:00:35.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8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pChg chg="add mod">
          <ac:chgData name="Luong Quy Hieu 20235711" userId="bc97c041-7e10-4201-bfa9-43143457c42b" providerId="ADAL" clId="{D59BBD58-6E26-4AAA-867B-214A6E1AA002}" dt="2025-06-06T16:49:24.314" v="203" actId="2711"/>
          <ac:spMkLst>
            <pc:docMk/>
            <pc:sldMk cId="765367751" sldId="279"/>
            <ac:spMk id="5" creationId="{CED3ED68-401F-CECE-B629-39F088D6F91E}"/>
          </ac:spMkLst>
        </pc:spChg>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spChg chg="add mod">
          <ac:chgData name="Luong Quy Hieu 20235711" userId="bc97c041-7e10-4201-bfa9-43143457c42b" providerId="ADAL" clId="{D59BBD58-6E26-4AAA-867B-214A6E1AA002}" dt="2025-06-09T04:40:02.058" v="243"/>
          <ac:spMkLst>
            <pc:docMk/>
            <pc:sldMk cId="2260821548" sldId="287"/>
            <ac:spMk id="6" creationId="{5A61EFAF-6933-8361-0FAB-7EBF2C142582}"/>
          </ac:spMkLst>
        </pc:spChg>
        <pc:graphicFrameChg chg="add mod">
          <ac:chgData name="Luong Quy Hieu 20235711" userId="bc97c041-7e10-4201-bfa9-43143457c42b" providerId="ADAL" clId="{D59BBD58-6E26-4AAA-867B-214A6E1AA002}" dt="2025-06-09T04:39:57.213" v="242"/>
          <ac:graphicFrameMkLst>
            <pc:docMk/>
            <pc:sldMk cId="2260821548" sldId="287"/>
            <ac:graphicFrameMk id="5" creationId="{ED72D4DE-6CFE-48F7-1A18-5F07D337080B}"/>
          </ac:graphicFrameMkLst>
        </pc:graphicFrame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spChg chg="del mod">
          <ac:chgData name="Luong Quy Hieu 20235711" userId="bc97c041-7e10-4201-bfa9-43143457c42b" providerId="ADAL" clId="{D59BBD58-6E26-4AAA-867B-214A6E1AA002}" dt="2025-06-09T04:43:37.367" v="363" actId="478"/>
          <ac:spMkLst>
            <pc:docMk/>
            <pc:sldMk cId="815061837" sldId="289"/>
            <ac:spMk id="4" creationId="{C416A3B9-04AC-7741-C78E-A381AD98B1CF}"/>
          </ac:spMkLst>
        </pc:spChg>
        <pc:graphicFrameChg chg="add del mod modGraphic">
          <ac:chgData name="Luong Quy Hieu 20235711" userId="bc97c041-7e10-4201-bfa9-43143457c42b" providerId="ADAL" clId="{D59BBD58-6E26-4AAA-867B-214A6E1AA002}" dt="2025-06-09T04:43:35.067" v="361" actId="478"/>
          <ac:graphicFrameMkLst>
            <pc:docMk/>
            <pc:sldMk cId="815061837" sldId="289"/>
            <ac:graphicFrameMk id="5" creationId="{B9BCEA28-EDEE-974F-CD40-6DFE8DF4C5E9}"/>
          </ac:graphicFrameMkLst>
        </pc:graphicFrameChg>
        <pc:graphicFrameChg chg="add mod">
          <ac:chgData name="Luong Quy Hieu 20235711" userId="bc97c041-7e10-4201-bfa9-43143457c42b" providerId="ADAL" clId="{D59BBD58-6E26-4AAA-867B-214A6E1AA002}" dt="2025-06-09T04:43:38.247" v="364"/>
          <ac:graphicFrameMkLst>
            <pc:docMk/>
            <pc:sldMk cId="815061837" sldId="289"/>
            <ac:graphicFrameMk id="6" creationId="{F2DF83E7-8C08-248E-ED17-3701EF2D180A}"/>
          </ac:graphicFrameMkLst>
        </pc:graphicFrame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graphicFrameChg chg="add del mod modGraphic">
          <ac:chgData name="Luong Quy Hieu 20235711" userId="bc97c041-7e10-4201-bfa9-43143457c42b" providerId="ADAL" clId="{D59BBD58-6E26-4AAA-867B-214A6E1AA002}" dt="2025-06-09T04:50:26.549" v="1169" actId="478"/>
          <ac:graphicFrameMkLst>
            <pc:docMk/>
            <pc:sldMk cId="1557881771" sldId="292"/>
            <ac:graphicFrameMk id="5" creationId="{B7D36B68-AC80-4E2B-7FC9-726830630F74}"/>
          </ac:graphicFrameMkLst>
        </pc:graphicFrame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picChg chg="add del mod">
          <ac:chgData name="Luong Quy Hieu 20235711" userId="bc97c041-7e10-4201-bfa9-43143457c42b" providerId="ADAL" clId="{D59BBD58-6E26-4AAA-867B-214A6E1AA002}" dt="2025-06-09T04:51:53.306" v="1289" actId="478"/>
          <ac:picMkLst>
            <pc:docMk/>
            <pc:sldMk cId="309775704" sldId="295"/>
            <ac:picMk id="5" creationId="{586F9103-C511-A0F4-00E5-8ACD0C8CB26C}"/>
          </ac:picMkLst>
        </pc:picChg>
      </pc:sldChg>
      <pc:sldChg chg="addSp modSp new mod">
        <pc:chgData name="Luong Quy Hieu 20235711" userId="bc97c041-7e10-4201-bfa9-43143457c42b" providerId="ADAL" clId="{D59BBD58-6E26-4AAA-867B-214A6E1AA002}" dt="2025-06-09T04:52:15.202" v="1295" actId="14100"/>
        <pc:sldMkLst>
          <pc:docMk/>
          <pc:sldMk cId="270501789" sldId="296"/>
        </pc:sldMkLst>
        <pc:picChg chg="add mod">
          <ac:chgData name="Luong Quy Hieu 20235711" userId="bc97c041-7e10-4201-bfa9-43143457c42b" providerId="ADAL" clId="{D59BBD58-6E26-4AAA-867B-214A6E1AA002}" dt="2025-06-09T04:52:15.202" v="1295" actId="14100"/>
          <ac:picMkLst>
            <pc:docMk/>
            <pc:sldMk cId="270501789" sldId="296"/>
            <ac:picMk id="5" creationId="{A74186D1-F265-207F-3152-FB27C19CBEB9}"/>
          </ac:picMkLst>
        </pc:picChg>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del mod">
          <ac:chgData name="Luong Quy Hieu 20235711" userId="bc97c041-7e10-4201-bfa9-43143457c42b" providerId="ADAL" clId="{D59BBD58-6E26-4AAA-867B-214A6E1AA002}" dt="2025-06-09T04:57:51.353" v="1813" actId="478"/>
          <ac:spMkLst>
            <pc:docMk/>
            <pc:sldMk cId="1806158319" sldId="297"/>
            <ac:spMk id="4" creationId="{1B78A32F-AED9-8C85-387B-5CA5F0D55677}"/>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pChg chg="add del">
          <ac:chgData name="Luong Quy Hieu 20235711" userId="bc97c041-7e10-4201-bfa9-43143457c42b" providerId="ADAL" clId="{D59BBD58-6E26-4AAA-867B-214A6E1AA002}" dt="2025-06-09T04:53:04.972" v="1321"/>
          <ac:spMkLst>
            <pc:docMk/>
            <pc:sldMk cId="2306280446" sldId="298"/>
            <ac:spMk id="4" creationId="{04E69E53-F2B2-7DB5-6625-75A0118C02F3}"/>
          </ac:spMkLst>
        </pc:spChg>
        <pc:spChg chg="add mod">
          <ac:chgData name="Luong Quy Hieu 20235711" userId="bc97c041-7e10-4201-bfa9-43143457c42b" providerId="ADAL" clId="{D59BBD58-6E26-4AAA-867B-214A6E1AA002}" dt="2025-06-09T04:53:04.972" v="1321"/>
          <ac:spMkLst>
            <pc:docMk/>
            <pc:sldMk cId="2306280446" sldId="298"/>
            <ac:spMk id="6" creationId="{AA2C84B9-84AD-E083-1A4D-EE1822DAF633}"/>
          </ac:spMkLst>
        </pc:spChg>
        <pc:graphicFrameChg chg="add mod">
          <ac:chgData name="Luong Quy Hieu 20235711" userId="bc97c041-7e10-4201-bfa9-43143457c42b" providerId="ADAL" clId="{D59BBD58-6E26-4AAA-867B-214A6E1AA002}" dt="2025-06-09T04:53:00.683" v="1320"/>
          <ac:graphicFrameMkLst>
            <pc:docMk/>
            <pc:sldMk cId="2306280446" sldId="298"/>
            <ac:graphicFrameMk id="5" creationId="{46E20F62-6EDB-8B84-FEDB-F8972D85ECDD}"/>
          </ac:graphicFrameMkLst>
        </pc:graphicFrameChg>
      </pc:sldChg>
      <pc:sldChg chg="modSp new del mod">
        <pc:chgData name="Luong Quy Hieu 20235711" userId="bc97c041-7e10-4201-bfa9-43143457c42b" providerId="ADAL" clId="{D59BBD58-6E26-4AAA-867B-214A6E1AA002}" dt="2025-06-09T04:57:46.066" v="1811" actId="47"/>
        <pc:sldMkLst>
          <pc:docMk/>
          <pc:sldMk cId="3808804435" sldId="298"/>
        </pc:sldMkLst>
        <pc:spChg chg="mod">
          <ac:chgData name="Luong Quy Hieu 20235711" userId="bc97c041-7e10-4201-bfa9-43143457c42b" providerId="ADAL" clId="{D59BBD58-6E26-4AAA-867B-214A6E1AA002}" dt="2025-06-09T04:57:10.695" v="1805" actId="20577"/>
          <ac:spMkLst>
            <pc:docMk/>
            <pc:sldMk cId="3808804435" sldId="298"/>
            <ac:spMk id="3" creationId="{65EE9E29-B980-F824-5A98-B4E33D0C60FB}"/>
          </ac:spMkLst>
        </pc:spChg>
        <pc:spChg chg="mod">
          <ac:chgData name="Luong Quy Hieu 20235711" userId="bc97c041-7e10-4201-bfa9-43143457c42b" providerId="ADAL" clId="{D59BBD58-6E26-4AAA-867B-214A6E1AA002}" dt="2025-06-09T04:57:20.954" v="1809" actId="14100"/>
          <ac:spMkLst>
            <pc:docMk/>
            <pc:sldMk cId="3808804435" sldId="298"/>
            <ac:spMk id="4" creationId="{16D6B838-0184-53FB-9C01-5CC9EF93A7C7}"/>
          </ac:spMkLst>
        </pc:spChg>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del mod">
          <ac:chgData name="Luong Quy Hieu 20235711" userId="bc97c041-7e10-4201-bfa9-43143457c42b" providerId="ADAL" clId="{D59BBD58-6E26-4AAA-867B-214A6E1AA002}" dt="2025-06-09T05:00:59.104" v="1855" actId="478"/>
          <ac:spMkLst>
            <pc:docMk/>
            <pc:sldMk cId="1494673850" sldId="299"/>
            <ac:spMk id="4" creationId="{B4450A8B-203D-00BC-5528-6589F1A3AE86}"/>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del">
          <ac:chgData name="Luong Quy Hieu 20235711" userId="bc97c041-7e10-4201-bfa9-43143457c42b" providerId="ADAL" clId="{D59BBD58-6E26-4AAA-867B-214A6E1AA002}" dt="2025-06-09T05:01:06.124" v="1857" actId="478"/>
          <ac:spMkLst>
            <pc:docMk/>
            <pc:sldMk cId="1494673850" sldId="299"/>
            <ac:spMk id="8" creationId="{92804950-E9BD-7772-8504-7502B6C137EA}"/>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docChgLst>
    <pc:chgData name="Luong Quy Hieu 20235711" userId="bc97c041-7e10-4201-bfa9-43143457c42b" providerId="ADAL" clId="{32076200-749E-4E2A-9E12-30561789959C}"/>
    <pc:docChg chg="custSel modSld">
      <pc:chgData name="Luong Quy Hieu 20235711" userId="bc97c041-7e10-4201-bfa9-43143457c42b" providerId="ADAL" clId="{32076200-749E-4E2A-9E12-30561789959C}" dt="2025-06-10T07:00:43.009" v="11" actId="14100"/>
      <pc:docMkLst>
        <pc:docMk/>
      </pc:docMkLst>
      <pc:sldChg chg="modSp mod">
        <pc:chgData name="Luong Quy Hieu 20235711" userId="bc97c041-7e10-4201-bfa9-43143457c42b" providerId="ADAL" clId="{32076200-749E-4E2A-9E12-30561789959C}" dt="2025-06-09T13:50:00.178" v="5" actId="20577"/>
        <pc:sldMkLst>
          <pc:docMk/>
          <pc:sldMk cId="4047580364" sldId="277"/>
        </pc:sldMkLst>
        <pc:spChg chg="mod">
          <ac:chgData name="Luong Quy Hieu 20235711" userId="bc97c041-7e10-4201-bfa9-43143457c42b" providerId="ADAL" clId="{32076200-749E-4E2A-9E12-30561789959C}" dt="2025-06-09T13:50:00.178" v="5" actId="20577"/>
          <ac:spMkLst>
            <pc:docMk/>
            <pc:sldMk cId="4047580364" sldId="277"/>
            <ac:spMk id="4" creationId="{00860DA7-1789-F2EC-D94A-FC23FA74419A}"/>
          </ac:spMkLst>
        </pc:spChg>
      </pc:sldChg>
      <pc:sldChg chg="addSp delSp modSp mod">
        <pc:chgData name="Luong Quy Hieu 20235711" userId="bc97c041-7e10-4201-bfa9-43143457c42b" providerId="ADAL" clId="{32076200-749E-4E2A-9E12-30561789959C}" dt="2025-06-10T07:00:43.009" v="11" actId="14100"/>
        <pc:sldMkLst>
          <pc:docMk/>
          <pc:sldMk cId="270501789" sldId="296"/>
        </pc:sldMkLst>
        <pc:picChg chg="del">
          <ac:chgData name="Luong Quy Hieu 20235711" userId="bc97c041-7e10-4201-bfa9-43143457c42b" providerId="ADAL" clId="{32076200-749E-4E2A-9E12-30561789959C}" dt="2025-06-10T07:00:34.596" v="6" actId="478"/>
          <ac:picMkLst>
            <pc:docMk/>
            <pc:sldMk cId="270501789" sldId="296"/>
            <ac:picMk id="5" creationId="{A74186D1-F265-207F-3152-FB27C19CBEB9}"/>
          </ac:picMkLst>
        </pc:picChg>
        <pc:picChg chg="add mod">
          <ac:chgData name="Luong Quy Hieu 20235711" userId="bc97c041-7e10-4201-bfa9-43143457c42b" providerId="ADAL" clId="{32076200-749E-4E2A-9E12-30561789959C}" dt="2025-06-10T07:00:43.009" v="11" actId="14100"/>
          <ac:picMkLst>
            <pc:docMk/>
            <pc:sldMk cId="270501789" sldId="296"/>
            <ac:picMk id="7" creationId="{702FF242-A944-C928-B188-538400AF561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6/10/2025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6/10/2025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Cứ 1-2 tuần cố định, nhân viên sẽ tiến hành kiểm tra lại </a:t>
            </a:r>
            <a:r>
              <a:rPr lang="vi-VN" b="1" dirty="0"/>
              <a:t>kho </a:t>
            </a:r>
            <a:r>
              <a:rPr lang="vi-VN" dirty="0"/>
              <a:t>và </a:t>
            </a:r>
            <a:r>
              <a:rPr lang="vi-VN" b="1" dirty="0"/>
              <a:t>hàng hóa</a:t>
            </a:r>
            <a:r>
              <a:rPr lang="vi-VN" dirty="0"/>
              <a:t> tồn, hàng sắp hết ở trong kho.</a:t>
            </a:r>
          </a:p>
          <a:p>
            <a:r>
              <a:rPr lang="vi-VN" dirty="0"/>
              <a:t>Mỗi sản phẩm của siêu thị sẽ được phân loại vào từng chủng loại cụ thể như Sữa và sản phẩm chế biến từ sữa, Rau củ quả, Thịt...</a:t>
            </a:r>
            <a:endParaRPr lang="en-US" dirty="0"/>
          </a:p>
          <a:p>
            <a:r>
              <a:rPr lang="vi-VN" dirty="0"/>
              <a:t>Hàng hóa khi được đưa ra khỏi kho, hệ thống sẽ cập nhật số lượng còn lại trong kho.</a:t>
            </a:r>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
        <p:nvSpPr>
          <p:cNvPr id="5" name="Rectangle 4">
            <a:extLst>
              <a:ext uri="{FF2B5EF4-FFF2-40B4-BE49-F238E27FC236}">
                <a16:creationId xmlns:a16="http://schemas.microsoft.com/office/drawing/2014/main" id="{CED3ED68-401F-CECE-B629-39F088D6F91E}"/>
              </a:ext>
            </a:extLst>
          </p:cNvPr>
          <p:cNvSpPr/>
          <p:nvPr/>
        </p:nvSpPr>
        <p:spPr>
          <a:xfrm>
            <a:off x="537882" y="3290047"/>
            <a:ext cx="1604683" cy="555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LÔ HÀNG</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53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933622776"/>
              </p:ext>
            </p:extLst>
          </p:nvPr>
        </p:nvGraphicFramePr>
        <p:xfrm>
          <a:off x="0" y="904351"/>
          <a:ext cx="9215717" cy="5452215"/>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Điểm danh</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bảng lương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479262847"/>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267041897"/>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7" name="Picture 6" descr="A diagram of a company&#10;&#10;AI-generated content may be incorrect.">
            <a:extLst>
              <a:ext uri="{FF2B5EF4-FFF2-40B4-BE49-F238E27FC236}">
                <a16:creationId xmlns:a16="http://schemas.microsoft.com/office/drawing/2014/main" id="{702FF242-A944-C928-B188-538400AF5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50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a:t>
            </a:r>
            <a:r>
              <a:rPr lang="vi-VN"/>
              <a:t>, tên, </a:t>
            </a:r>
            <a:r>
              <a:rPr lang="vi-VN" dirty="0"/>
              <a:t>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2091</Words>
  <Application>Microsoft Office PowerPoint</Application>
  <PresentationFormat>On-screen Show (4:3)</PresentationFormat>
  <Paragraphs>193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Lato</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Giao diện quản lí:</vt:lpstr>
      <vt:lpstr>Sơ đồ thực thể liên kết:</vt:lpstr>
      <vt:lpstr>PowerPoint Presentation</vt:lpstr>
      <vt:lpstr>Chuyển sang SDQH:</vt:lpstr>
      <vt:lpstr>Chuyển sang SDQH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2025-06-10T07:00:43Z</dcterms:modified>
</cp:coreProperties>
</file>